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uz-Cyrl-UZ" sz="1100" b="1" i="1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Наманган вилояти</a:t>
            </a:r>
            <a:endParaRPr lang="ru-RU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endParaRPr lang="en-US" sz="11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Лойиханинг ишлаб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 қуввати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йилига – </a:t>
            </a:r>
          </a:p>
          <a:p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Паррандачилик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1690 та </a:t>
            </a:r>
          </a:p>
          <a:p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Балиқчилик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 та </a:t>
            </a:r>
          </a:p>
          <a:p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Экотуризм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 та </a:t>
            </a:r>
            <a:r>
              <a:rPr lang="ru-RU" sz="11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одамга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хизмат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кўрсатади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uz-Cyrl-UZ" sz="11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 SemiConden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 smtClean="0">
              <a:solidFill>
                <a:schemeClr val="bg1"/>
              </a:solidFill>
            </a:endParaRPr>
          </a:p>
          <a:p>
            <a:pPr algn="ctr" fontAlgn="base"/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Ўз маблағи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Банк кредити</a:t>
            </a:r>
            <a:r>
              <a:rPr lang="en-US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728384" y="5092059"/>
            <a:ext cx="580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120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160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300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7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 smtClean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613458" y="5504508"/>
            <a:ext cx="561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2000" dirty="0" smtClean="0">
                <a:solidFill>
                  <a:srgbClr val="C00000"/>
                </a:solidFill>
                <a:latin typeface="Bahnschrift SemiBold SemiConden" pitchFamily="34" charset="0"/>
              </a:rPr>
              <a:t>280</a:t>
            </a:r>
            <a:endParaRPr lang="ru-RU" sz="2000" dirty="0"/>
          </a:p>
        </p:txBody>
      </p:sp>
      <p:sp>
        <p:nvSpPr>
          <p:cNvPr id="171" name="Прямоугольник 170"/>
          <p:cNvSpPr/>
          <p:nvPr/>
        </p:nvSpPr>
        <p:spPr>
          <a:xfrm>
            <a:off x="5946644" y="5571050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latin typeface="Bahnschrift SemiBold SemiConden" pitchFamily="34" charset="0"/>
              </a:rPr>
              <a:t>  </a:t>
            </a:r>
            <a:r>
              <a:rPr lang="uz-Cyrl-UZ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099606" y="5139649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255448" y="1152902"/>
            <a:ext cx="19464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600" dirty="0">
                <a:solidFill>
                  <a:schemeClr val="bg1"/>
                </a:solidFill>
              </a:rPr>
              <a:t>Балиқчилик, Паррандачилик </a:t>
            </a:r>
            <a:endParaRPr lang="uz-Cyrl-UZ" sz="1600" dirty="0" smtClean="0">
              <a:solidFill>
                <a:schemeClr val="bg1"/>
              </a:solidFill>
            </a:endParaRPr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 smtClean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1" y="76761"/>
            <a:ext cx="76486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Балиқчилик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Паррандачилик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Эко туризм”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фаолиятини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ташкил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килиш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/>
                <a:cs typeface="Arial"/>
              </a:rPr>
              <a:t>” </a:t>
            </a:r>
            <a:endParaRPr lang="ru-RU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353423" y="1864271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йил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8707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ru-RU" sz="1600" smtClean="0">
                <a:solidFill>
                  <a:srgbClr val="C00000"/>
                </a:solidFill>
                <a:latin typeface="Bahnschrift SemiBold SemiConden" pitchFamily="34" charset="0"/>
              </a:rPr>
              <a:t>140</a:t>
            </a:r>
            <a:r>
              <a:rPr lang="uz-Cyrl-UZ" sz="160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sz="1200" smtClean="0">
                <a:solidFill>
                  <a:srgbClr val="C00000"/>
                </a:solidFill>
                <a:latin typeface="Bahnschrift SemiBold SemiConden" pitchFamily="34" charset="0"/>
              </a:rPr>
              <a:t>МЛН</a:t>
            </a:r>
            <a:endParaRPr lang="uz-Cyrl-UZ" sz="1600" dirty="0" smtClean="0">
              <a:solidFill>
                <a:srgbClr val="C00000"/>
              </a:solidFill>
              <a:latin typeface="Bahnschrift SemiBold SemiConden" pitchFamily="34" charset="0"/>
            </a:endParaRPr>
          </a:p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 smtClean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 smtClean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080942" y="2566543"/>
            <a:ext cx="764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43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,5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663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50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717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120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489117" y="2481876"/>
            <a:ext cx="9268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140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млн.</a:t>
            </a:r>
            <a:endParaRPr lang="uz-Cyrl-UZ" dirty="0" smtClean="0">
              <a:solidFill>
                <a:srgbClr val="C00000"/>
              </a:solidFill>
              <a:latin typeface="Bahnschrift SemiBold SemiConden" pitchFamily="34" charset="0"/>
            </a:endParaRP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852561" y="2464943"/>
            <a:ext cx="9573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20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1026" name="Picture 2" descr="Namangan Travel Guide, Travel Attractions Namangan, Things to do in Namangan,  Map of Namangan, Weather in Namangan and Travel Reports for Namanga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48" y="1645500"/>
            <a:ext cx="1225205" cy="12252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0" name="Picture 6" descr="IT park with an innovative school to be built in Namanga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712" y="3098338"/>
            <a:ext cx="1225853" cy="114287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0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5688" y="2843128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pic>
        <p:nvPicPr>
          <p:cNvPr id="112" name="Рисунок 1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424" y="2259206"/>
            <a:ext cx="1660045" cy="16015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9" name="Рисунок 11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77" y="4261417"/>
            <a:ext cx="2703080" cy="22639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1" name="Рисунок 12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082" y="4360190"/>
            <a:ext cx="2761702" cy="22468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5517</TotalTime>
  <Words>141</Words>
  <Application>Microsoft Office PowerPoint</Application>
  <PresentationFormat>Широкоэкранный</PresentationFormat>
  <Paragraphs>47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Bahnschrift SemiBold SemiConden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admin</cp:lastModifiedBy>
  <cp:revision>591</cp:revision>
  <dcterms:created xsi:type="dcterms:W3CDTF">2020-12-11T07:51:35Z</dcterms:created>
  <dcterms:modified xsi:type="dcterms:W3CDTF">2021-08-04T10:40:04Z</dcterms:modified>
</cp:coreProperties>
</file>